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6780AD-B854-4151-A29F-8C0464942F7D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A894C7-88B5-4F9F-979E-5A51795F45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portrait en histoire de l’art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Clis école Leclerc 2014/2015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4869160"/>
            <a:ext cx="4151432" cy="15397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Léonard de Vinci, </a:t>
            </a:r>
            <a:r>
              <a:rPr lang="fr-FR" u="sng" dirty="0" smtClean="0"/>
              <a:t>La </a:t>
            </a:r>
            <a:r>
              <a:rPr lang="fr-FR" u="sng" dirty="0" smtClean="0"/>
              <a:t>J</a:t>
            </a:r>
            <a:r>
              <a:rPr lang="fr-FR" u="sng" dirty="0" smtClean="0"/>
              <a:t>oconde</a:t>
            </a:r>
            <a:r>
              <a:rPr lang="fr-FR" dirty="0" smtClean="0"/>
              <a:t>, 1503 - 1506 </a:t>
            </a:r>
            <a:endParaRPr lang="fr-FR" dirty="0"/>
          </a:p>
        </p:txBody>
      </p:sp>
      <p:pic>
        <p:nvPicPr>
          <p:cNvPr id="1026" name="Picture 2" descr="http://www.monalisa-davinci.com/images/Mona_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004444" cy="605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088" y="4985590"/>
            <a:ext cx="3322712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Velasquez,</a:t>
            </a:r>
            <a:r>
              <a:rPr lang="fr-FR" dirty="0" smtClean="0"/>
              <a:t> </a:t>
            </a:r>
            <a:r>
              <a:rPr lang="fr-FR" u="sng" dirty="0" smtClean="0"/>
              <a:t>Les Ménines</a:t>
            </a:r>
            <a:r>
              <a:rPr lang="fr-FR" dirty="0" smtClean="0"/>
              <a:t>, </a:t>
            </a:r>
            <a:r>
              <a:rPr lang="fr-FR" dirty="0" smtClean="0"/>
              <a:t> 1656</a:t>
            </a:r>
            <a:endParaRPr lang="fr-FR" dirty="0"/>
          </a:p>
        </p:txBody>
      </p:sp>
      <p:pic>
        <p:nvPicPr>
          <p:cNvPr id="2050" name="Picture 2" descr="http://upload.wikimedia.org/wikipedia/commons/thumb/3/31/Las_Meninas%2C_by_Diego_Vel%C3%A1zquez%2C_from_Prado_in_Google_Earth.jpg/640px-Las_Meninas%2C_by_Diego_Vel%C3%A1zquez%2C_from_Prado_in_Google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75471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b/b2/Jacques-Louis_David_-_Napoleon_Crossing_the_Alps_-_Kunsthistorisches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743450" cy="5648325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6016" y="4985590"/>
            <a:ext cx="3970784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Jacques-David, </a:t>
            </a:r>
            <a:r>
              <a:rPr lang="fr-FR" u="sng" dirty="0" smtClean="0"/>
              <a:t>Napoléon traversant le col du grand Saint Bernard</a:t>
            </a:r>
            <a:r>
              <a:rPr lang="fr-FR" dirty="0" smtClean="0"/>
              <a:t>, 1800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4985590"/>
            <a:ext cx="3682752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Van Gogh, </a:t>
            </a:r>
            <a:r>
              <a:rPr lang="fr-FR" u="sng" dirty="0" smtClean="0"/>
              <a:t>Autoportrait</a:t>
            </a:r>
            <a:r>
              <a:rPr lang="fr-FR" dirty="0" smtClean="0"/>
              <a:t>, 1889 </a:t>
            </a:r>
            <a:endParaRPr lang="fr-FR" dirty="0"/>
          </a:p>
        </p:txBody>
      </p:sp>
      <p:pic>
        <p:nvPicPr>
          <p:cNvPr id="29698" name="Picture 2" descr="http://www.grandspeintres.com/tableaux/vangogh/high/auto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62915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3853056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Nadar, </a:t>
            </a:r>
            <a:r>
              <a:rPr lang="fr-FR" u="sng" dirty="0" smtClean="0"/>
              <a:t>Claude Monet</a:t>
            </a:r>
            <a:r>
              <a:rPr lang="fr-FR" dirty="0" smtClean="0"/>
              <a:t>, 1899</a:t>
            </a:r>
            <a:endParaRPr lang="fr-FR" dirty="0"/>
          </a:p>
        </p:txBody>
      </p:sp>
      <p:pic>
        <p:nvPicPr>
          <p:cNvPr id="28674" name="Picture 2" descr="http://upload.wikimedia.org/wikipedia/commons/a/a4/Claude_Monet_1899_Nadar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2291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3429000"/>
            <a:ext cx="3394720" cy="2608150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Andy WARHOL, </a:t>
            </a:r>
            <a:r>
              <a:rPr lang="en-US" sz="3200" u="sng" dirty="0" smtClean="0"/>
              <a:t>Marilyn Monroe, </a:t>
            </a:r>
            <a:r>
              <a:rPr lang="en-US" sz="3200" b="0" dirty="0" smtClean="0"/>
              <a:t>1967.</a:t>
            </a:r>
            <a:endParaRPr lang="fr-FR" sz="3200" b="0" dirty="0" smtClean="0"/>
          </a:p>
        </p:txBody>
      </p:sp>
      <p:pic>
        <p:nvPicPr>
          <p:cNvPr id="32770" name="Picture 2" descr="http://www.alhuilesurtoile.com/im/articles/Warhol_MarilynMonroe_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267325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6056" y="4985590"/>
            <a:ext cx="3610744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Picasso, </a:t>
            </a:r>
            <a:r>
              <a:rPr lang="fr-FR" u="sng" dirty="0" smtClean="0"/>
              <a:t>Marie-Thérèse</a:t>
            </a:r>
            <a:r>
              <a:rPr lang="fr-FR" dirty="0" smtClean="0"/>
              <a:t>, 1937</a:t>
            </a:r>
            <a:endParaRPr lang="fr-FR" dirty="0"/>
          </a:p>
        </p:txBody>
      </p:sp>
      <p:pic>
        <p:nvPicPr>
          <p:cNvPr id="31746" name="Picture 2" descr="http://fr.wahooart.com/Art.nsf/O/5ZKDGD/$File/Pablo+Picasso+-+Portrait+of+Marie-Th%C3%A9r%C3%A8se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524375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</TotalTime>
  <Words>63</Words>
  <Application>Microsoft Office PowerPoint</Application>
  <PresentationFormat>Affichage à l'écran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Aspect</vt:lpstr>
      <vt:lpstr>Le portrait en histoire de l’art</vt:lpstr>
      <vt:lpstr>Léonard de Vinci, La Joconde, 1503 - 1506 </vt:lpstr>
      <vt:lpstr>Velasquez, Les Ménines,  1656</vt:lpstr>
      <vt:lpstr>Jacques-David, Napoléon traversant le col du grand Saint Bernard, 1800</vt:lpstr>
      <vt:lpstr>Van Gogh, Autoportrait, 1889 </vt:lpstr>
      <vt:lpstr>Nadar, Claude Monet, 1899</vt:lpstr>
      <vt:lpstr>Andy WARHOL, Marilyn Monroe, 1967.</vt:lpstr>
      <vt:lpstr>Picasso, Marie-Thérèse, 1937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portrait en histoire de l’art</dc:title>
  <dc:creator>Marie-Hélène KUHN</dc:creator>
  <cp:lastModifiedBy>Marie-Hélène KUHN</cp:lastModifiedBy>
  <cp:revision>3</cp:revision>
  <dcterms:created xsi:type="dcterms:W3CDTF">2014-11-15T17:19:14Z</dcterms:created>
  <dcterms:modified xsi:type="dcterms:W3CDTF">2014-11-15T17:45:46Z</dcterms:modified>
</cp:coreProperties>
</file>